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400" r:id="rId2"/>
    <p:sldId id="465" r:id="rId3"/>
    <p:sldId id="276" r:id="rId4"/>
    <p:sldId id="497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495" r:id="rId28"/>
    <p:sldId id="332" r:id="rId29"/>
    <p:sldId id="426" r:id="rId30"/>
    <p:sldId id="333" r:id="rId31"/>
    <p:sldId id="424" r:id="rId32"/>
    <p:sldId id="335" r:id="rId33"/>
    <p:sldId id="492" r:id="rId34"/>
    <p:sldId id="346" r:id="rId35"/>
    <p:sldId id="490" r:id="rId36"/>
    <p:sldId id="349" r:id="rId37"/>
    <p:sldId id="421" r:id="rId38"/>
    <p:sldId id="420" r:id="rId39"/>
    <p:sldId id="489" r:id="rId40"/>
    <p:sldId id="442" r:id="rId41"/>
    <p:sldId id="353" r:id="rId42"/>
    <p:sldId id="356" r:id="rId43"/>
    <p:sldId id="358" r:id="rId44"/>
    <p:sldId id="359" r:id="rId45"/>
    <p:sldId id="360" r:id="rId46"/>
    <p:sldId id="348" r:id="rId47"/>
    <p:sldId id="411" r:id="rId48"/>
    <p:sldId id="463" r:id="rId49"/>
    <p:sldId id="410" r:id="rId50"/>
    <p:sldId id="464" r:id="rId51"/>
    <p:sldId id="412" r:id="rId52"/>
    <p:sldId id="413" r:id="rId53"/>
    <p:sldId id="416" r:id="rId54"/>
    <p:sldId id="417" r:id="rId55"/>
    <p:sldId id="419" r:id="rId56"/>
    <p:sldId id="427" r:id="rId57"/>
    <p:sldId id="429" r:id="rId58"/>
    <p:sldId id="432" r:id="rId59"/>
    <p:sldId id="433" r:id="rId60"/>
    <p:sldId id="436" r:id="rId61"/>
    <p:sldId id="437" r:id="rId62"/>
    <p:sldId id="435" r:id="rId63"/>
    <p:sldId id="372" r:id="rId64"/>
    <p:sldId id="439" r:id="rId65"/>
    <p:sldId id="443" r:id="rId66"/>
    <p:sldId id="444" r:id="rId67"/>
    <p:sldId id="364" r:id="rId68"/>
    <p:sldId id="441" r:id="rId69"/>
    <p:sldId id="440" r:id="rId70"/>
    <p:sldId id="445" r:id="rId71"/>
    <p:sldId id="446" r:id="rId72"/>
    <p:sldId id="447" r:id="rId73"/>
    <p:sldId id="448" r:id="rId74"/>
    <p:sldId id="449" r:id="rId75"/>
    <p:sldId id="451" r:id="rId76"/>
    <p:sldId id="474" r:id="rId77"/>
    <p:sldId id="475" r:id="rId78"/>
    <p:sldId id="480" r:id="rId79"/>
    <p:sldId id="482" r:id="rId80"/>
    <p:sldId id="454" r:id="rId81"/>
    <p:sldId id="455" r:id="rId82"/>
    <p:sldId id="483" r:id="rId83"/>
    <p:sldId id="456" r:id="rId84"/>
    <p:sldId id="462" r:id="rId85"/>
    <p:sldId id="458" r:id="rId86"/>
    <p:sldId id="460" r:id="rId87"/>
    <p:sldId id="469" r:id="rId88"/>
    <p:sldId id="466" r:id="rId89"/>
    <p:sldId id="461" r:id="rId90"/>
    <p:sldId id="470" r:id="rId91"/>
    <p:sldId id="471" r:id="rId92"/>
    <p:sldId id="473" r:id="rId93"/>
    <p:sldId id="476" r:id="rId94"/>
    <p:sldId id="477" r:id="rId95"/>
    <p:sldId id="478" r:id="rId96"/>
    <p:sldId id="479" r:id="rId97"/>
    <p:sldId id="485" r:id="rId98"/>
    <p:sldId id="488" r:id="rId99"/>
    <p:sldId id="484" r:id="rId100"/>
    <p:sldId id="431" r:id="rId101"/>
    <p:sldId id="491" r:id="rId102"/>
    <p:sldId id="496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495"/>
            <p14:sldId id="332"/>
            <p14:sldId id="426"/>
            <p14:sldId id="333"/>
            <p14:sldId id="424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49"/>
            <p14:sldId id="421"/>
            <p14:sldId id="42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  <p14:sldId id="491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77" d="100"/>
          <a:sy n="77" d="100"/>
        </p:scale>
        <p:origin x="902" y="8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84FD-6EF5-2CF6-4ADC-E4F3E298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308531-000A-C40A-1EE7-E6B7D4A9C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06E950-BC16-FE22-A435-3C24FCFD9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7F7EC-DA34-1724-A07E-C76358417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978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5372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2359645992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58~62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96~98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63 ~ 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16703"/>
              </p:ext>
            </p:extLst>
          </p:nvPr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312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7058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(67~69 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2D0C5-89B1-9A1B-4056-5A342FA3A507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(73~74 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(80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(81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다시 뽑고 중복 검사를 실행합니다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 정보를 읽고 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(83~84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(85 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(86~88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0ACE-6F18-3EC1-68A9-1F9C99B0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57018F-BF7F-7F99-8C5C-F16A39145B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AF972-E718-3700-8F17-59B72EEC77F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5DCF3-E449-6999-B449-F0C77575144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89FD6F-D666-2A2F-84F6-330476C53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DF981-C226-D499-C3E3-651755ECCF6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E0FDB-F918-7C1A-061A-165CEE79C6E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41B9-916C-B453-9750-DC057B995F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549D3C-1DAE-F1A5-13C6-7247D8D937F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26FC004D-DFA6-7C68-6EA6-5F4CF45D69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34F556D-77CE-F8DA-0942-2A77BB6AE63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748E5B5-776B-A7DD-C4E0-238398625B3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BCD4A5-E5D4-DECB-4DE0-23C73AF1A691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6C5664D-EED0-7960-07A3-E6BEFF8D131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20C06D-B23D-0707-2B19-4F896944DC2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4F15556-9308-DAC1-9384-34C70D45C4C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00937E-96EF-9A4B-1ABB-09FD67C405C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8F813C-88DC-6512-082B-231EC08665B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364E70-1B19-A5A9-76AE-1FE35916AAF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680FE4C-9A71-6BE8-8ECF-9D381857CD2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EDFF15FC-E671-007A-8E7A-EA443643CEA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D051C-87BB-30BA-1DB5-5CB48CF5542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A883CCC-AC0A-343A-351E-1D713E80DE1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3EFC76A-5AA8-5545-2024-1320898ED7F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10D1B-EEB1-9320-98BD-3289F53F71F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D2FA0B-1BFE-ADDE-D40F-B053C2627C2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73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(82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(90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(91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(92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9EDD07-D250-E37D-B969-FA278F5FC8A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08F93B9-65A4-36EC-FD74-6617BA1F2E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0298C2-A374-5F92-888A-922F358780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A54553F-7448-B8BB-7E48-8C0EEF32454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C5808C-E582-599D-7D91-D8D2E3E8D89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644B4DA-3EF7-EA3E-FFDF-FD3A58BEF7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E029083-67BE-AA04-0357-E351044BEA7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573EDC6-13AD-D9D8-BFFD-4D6442768AF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4333CBD-3321-539F-010D-E6B851F5D64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65CCFF7-7EC8-8BBB-582C-EF6EAE6695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F8F73-99D4-75F0-C490-B4E50040385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D883C4-201F-4C54-4B0F-006BE3D2C54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FAE28-7763-1E16-29C0-8F38068116E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5197EB-FB91-1EC4-B050-88161DFDF8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942B7-A28B-F7D0-93B4-E7BFEAED883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5B45BD4-18FA-CA6D-03CF-83090D2369E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4B8B6EFC-B3DA-8FE2-113B-9B451F56A09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10E748-1193-EA58-A849-5C6AE990F99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071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80106" y="2533220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52A5FA-27F4-BA31-D020-721F84B50C6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77A7D4B-4F38-8B50-A18E-338D35571C3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BD2AF2-3861-1241-5752-C8447C842FB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B8E23D-B4B0-3871-B18F-8E75B851AD7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E172AA-B3C1-2B02-40C3-71736A31C8E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2D9E974-AA1E-BBB3-4E7C-15568395195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9A00B9-1A6D-7C7E-6BDF-B10AF60764A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974FCB8-C7BD-24EE-7D86-BEEDEB2FC43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A389F4-7D81-6C4B-95C2-9013ACDFE41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049DC6E-E243-E3CC-C967-BA055259782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10A7D-6E81-FD06-7D86-7CD9A488AE0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BDFE0-9110-535A-B6AC-9E517B00B9B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68C10-AFCF-3465-25B5-7D18ABAC310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984832-FFD6-8486-55DB-08D6190121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E9130-BBDE-3492-507F-FF0FB37AAC1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4FA76C-27B8-33F3-937B-9480F791A06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6C648ED-145D-2344-9642-3DC9741CE44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A8ADDF-6F39-129E-8B33-8B1AE2BDB3E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173867"/>
              </p:ext>
            </p:extLst>
          </p:nvPr>
        </p:nvGraphicFramePr>
        <p:xfrm>
          <a:off x="741943" y="3078203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74BF85-B195-0EB0-A7F8-A0DCF49D471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008DDD7-9E98-D42D-BA68-38D67C5636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C383C2-5A20-0E56-1536-E43ECFD3B3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626FA1-762B-FB8C-8069-897E7352E961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3E58319-2A7E-3946-9B8F-38A5EAB2BFE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BFC097D-A953-B9DA-C59D-F09BB9F83E7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F6422A-A9BD-C20E-21C8-7A7B86D7700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43E3DE7-5DD8-1CFB-F67C-C293927D9D4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0DEF86-C109-DEBC-81E6-3E1A05CB3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B55444C-E158-F8A8-F109-69134397442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5C82C-2AD1-123E-3DC3-84956F3B808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45EF2-7B36-53EF-C167-31AF67EDB45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A4AA7A-3EC7-4E3B-A2BA-A1CBA9E4D31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CFF3D-7F5B-B7BC-C66D-CEC9D26540A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39C07E-8CF0-4B1E-099E-CBD22AEF044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2F7DD05-96AD-C0C2-19EA-4F837487A79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3DA2E68-E4F4-5DB0-0B55-B7A060380F0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3A5F4F-1F00-B48B-3D54-2FC239969DE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5C3478-D827-894D-56FE-EC1A1C1D8B2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6EA94AC-7978-B693-29C1-ED5F9854ED8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ED3CD2-DDBC-3567-3CB7-51EF089038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B91505-F608-9E11-1A87-CF3F7140CBF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0614E8-3BC0-E5AD-2646-41CDF664C7F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B8B3AC7-ECEA-81F3-E0F3-91F474F82B6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2B0030-C2F1-D793-3B56-8AE663583EE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C7FA49-56F0-FEDF-F6CF-C5D4210F130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3A1EA61-2D3A-EBD0-F31E-EF64D358554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6ABFB46-E65F-12B8-A3BC-3F902786AA2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6AA53-DC8F-3922-9D25-EB250CA3412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20597-B643-3585-2BD7-F69E3A4C4B1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7D51B-FD4B-78A5-1DF8-C81141D0EAD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871D2-A722-CAA5-9A3E-B0357DD602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BD21-A4E8-9F28-D747-CBA748323A9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EE7FB2-6643-D772-6434-D5CF8762C12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202A206-6FB9-E948-4A7D-619C55EFC267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D5367-B4DF-1530-03FA-2589785CE0F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다른 파티원이 선택 중일 때 비활성화 되어 선택이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3260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493967-72CF-8559-FB80-B1C84BB01F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01B4A08-390D-6657-5829-8D6F2F95295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A773DD-E8C7-A380-85A9-D24EFC36FC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B661F7C-2BCB-9FD8-4976-3ABE5656739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EAEEFC-A6C9-D9E1-8A1E-FDE334B7C23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DBAC6AF-7826-FFD4-9618-BF24E410155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DCFF80-0B07-C35A-2C0C-7C4F476B7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919D96-5049-EDA5-998E-B036F8148F7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90B47C-30CC-2C9A-AD8E-B3319F26CD2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7321B6-8203-9911-45E7-95DB2E6959E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43916-41AE-D099-9479-F2A7353D1C8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7B0F5-C2C3-A24F-8E61-6CC06D01289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45C8D-1083-A5BB-2B1A-63C8C761387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C7AA4-0981-4463-AC4A-1BAF786B37A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D5F9DC-66CC-B904-1AD8-1A8BBE02D4E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4BE855-E6C5-035C-5EF1-6E000B40C17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DA93457-9FA3-21F0-C641-38DBCAE6CBC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B1AD96-28FF-52D4-1781-D753016C0E4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90F5F2-B5EF-C09E-065D-4EC3BCC6ED7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608829D-9A6F-9C29-57DB-24E0E6D1AEA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4A254-38B5-8D43-3CB8-9822A256552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AEC2F1-DF55-3D90-3ED6-F6F570DFA68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EA8436-957D-89B2-5BB9-CF3FAC6716F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5FCE6391-970B-6162-6A0F-4306853CC3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D168BE-4B60-17C3-B66E-F9565C6F531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16BA23E9-1BA0-B5C4-0C6B-4294296184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B90955-5F13-7685-80F0-D5835F03D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D6D6495-5294-F4B0-9135-01137174E3A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7C8DF8-7ABA-C7E2-4AF0-1B9F8B4F768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A23D70-2969-DE49-FEFA-5AA8AC8685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A3221D-833F-75A4-83EE-628E8C81870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B1B42-4362-8D51-DD23-09D493B25254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61DF72-BBF2-FE0B-6FE8-4CB94FB8B4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5768F7-DE22-A603-D9A4-5C5D7EC23CC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9F91CFA-71E2-B0E0-CDCF-F42B6E851A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D031F4-FBCA-5F9E-88A7-3931BCDB5B8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044501"/>
            <a:ext cx="10348888" cy="4768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밑줄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느끼지 못하던 신선한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콘텐츠를 먼저 클리어한다는 일종의 내기 행위를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‘FULL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‘Portfolio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나뉘어져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FULL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구현에 필요한 모든 정보가 상세히 기입되어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페이지가 넘어가는 분량입니다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Portfolio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콘텐츠를 파악하기 위한 기획서로 정보가 요약되어 비교적 간략하게 기입되어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1A7209-4D8E-D975-8A67-9E728C9A610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1BB1298-F7DC-8D10-5609-C620F593C3E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B00C2E-2E0B-C544-AAEF-ED0EF5FBAB9C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3CB8CC4-2F06-556C-00DE-2C53C8C4FF3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175E44-C3B3-8843-199C-C82ECEB899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ECA27338-2AB7-1314-AF37-32453407271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8DD388-7568-4BDE-64B9-FF655A733B8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0766A99-433C-8E80-A2D4-8FA33B8EAC53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6184DB-627C-B8FC-9984-5ED81EA5761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6F8D787-2779-D776-805C-7DC5CE24C4F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41D1E-3C0E-E1FF-C681-E7176591FF3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A0A3F9-9A4F-7B25-5047-8D701F75F3C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7BC2A-6D9E-2858-5A3F-078AA8A9F7D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5F913E-8F78-C919-F903-8DBA05E04C7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4928E-3DD4-636A-3A35-54B977FF45F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FFF8399-85D9-01DC-DCFB-62BFF06EFB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CC9BE0-8CC8-F1BC-E54A-410FC38542E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D59B9-19B6-3F3A-2AF0-7D133E7BE37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BB4CBB-29E9-6788-8D35-7CA02084654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99E3DEE-F8A6-53BB-F362-D3DAD0C46C9C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E28B3A-F603-70E3-A175-8577B5A097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7C966E1-61EB-7025-85F6-06FB63CA243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0B87CB-33C2-E6D4-2887-A9D8ED14CCD5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A4EF692-01D0-50D5-B006-E5043913798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540AC1-0AF9-7F46-75D7-8C4184CAFB4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CDB37C4-04BA-E56F-8A9C-C510A1A781FA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32D3FC-C1BE-DF2B-922D-75AF22E640E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B0F7359-A883-32CB-89AA-5109698329C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BCA1-9909-9DF6-5355-E37DD03A3C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A5B594-10F8-0755-B89D-A86FB06B63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ED3AF5-0EA8-D57E-2010-237DACAAFD1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B54CE1-EF22-060F-8964-29740B75594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C91BF1-D8E0-3E36-E514-0502C226EC1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F33AFE-D89B-2AFC-9921-E3D5FC4B204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DC3381A6-5926-D5F4-611B-D6002C20E4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FACB0-B51C-E28A-C82C-E1EE427F27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3312D8-4061-14DB-77FD-65050A6CD7E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462E54C-29E8-881B-C14A-B17EA03F396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AFE1CF-CD55-D529-7931-181F8D92F57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FFA7B59-24DF-07B7-1269-79387BED9EE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D3B263B-839B-5D91-8527-DE03835479B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2D845C0-3C39-9621-1E02-28C4F15D346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50E8C6-6D6C-7E7A-9B5D-B7BC8C4FC33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B7CA8F-5340-8F0C-225A-2D1A6A70F5B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DE98-8958-AB96-EAED-5650587E239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272C42D-4E7D-86C6-71F0-00A9FEA33EF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2C819-AED5-59AF-B572-755C79A78A0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B90D58-F99C-C586-3FA5-B71DE26E1D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824533-5795-7DAA-60C5-B624844DCDC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DEE74-1F0E-13C6-4518-80B28694C0A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D05C46-AABE-1917-F4A1-19D1E6AE4F6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D5DF62-3D0F-3D15-B9EE-F2AC6A33882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5E1917-161E-C42C-8B5F-D65C2A9D582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C4F375-46E7-929F-958F-A074C2545CB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36EF0D-7DDD-EAA8-9695-6DC821E98B3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1BDDA16-ED91-9215-D96E-AA4FA21AF73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1AD22-BA5E-52E8-556B-86E6C882720E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32CC49F-C720-A2FE-B4FF-8BEDBA2CD9B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FF3E61-6264-A77D-9281-EA51500351A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F4F033-E43C-CCB1-B422-38AE150FE29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4CABFE-61DE-2A81-953C-C1905481EC8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EC11A8-E09B-2193-3ECC-9D655F8925E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E9B1BC-6E6E-2714-8B35-6FA415DE69F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D10DFAA2-29E0-29D8-3BD8-DA6C79707D1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05F00F-7842-C440-D6BA-09224363692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21A89-8CEA-F2BE-0268-4B1198BE24C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51A04D-9F23-48AB-4051-BA7ADA4A9B0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23177C-74FA-D136-C73C-611B17C4A14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B9BC6-634B-3270-B113-D9FA349D6A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5CE8CA-0E3A-A9F8-BFDC-27E39D72A39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E3E2036-D2F4-82AC-D8DB-89EC35805D1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02F491-9ACB-74F6-01C6-F6F64DB90A6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0F752C-6AC1-2EDB-0753-D7C9366D9A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85B35B0-DA2E-E5E0-66F8-035839464BF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A4EEEA-3A7B-6667-8CFE-6BD9DDCB685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0316825-AD99-EB5B-7923-0DC935E0C82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7E811C-0F71-3693-17D9-1DE69242A66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B979D465-98E2-1268-516C-92A199C38EF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D34480-1B0E-AC3D-A417-BC63B247426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610951E-9694-3055-6E31-254E71251BF5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C2AB4B-4752-EEDB-D3A3-2A3A30115AD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4055B23-2748-C882-50F6-14E37721782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E54C1-BEC9-4CB3-F0B4-5071DB5EB28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85385-8E03-5286-7007-A07BAAF1CB53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A9E2F-2DC3-C145-633A-A17CBB1050E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A9D1C-6064-5EB1-964E-D99B8CD4B1C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CF3052-F7CA-EDFF-C720-2E3F73A37DD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5787DCE-ECB1-A779-052B-A5454348373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BDE6-C2C6-7267-648E-D1598661012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64911-3C96-DABF-0C44-19AB5B75724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819584-65EB-7F78-AC39-F167847BFA4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46CD3A2-71FA-CCB7-A6B8-86AFA18A3FF4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F55AAD5-884D-C40B-DEFF-475EF024672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3556C15-9BF8-6527-E915-56AD2A17696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49F08F-6CF2-01FA-BBAE-7A036FB0C2D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3BE0C4-F845-2C66-8BB4-EF78F74839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B5D8D4-9D85-190D-AC0F-D28C8E50254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F9B31A4-B33F-F282-6709-245A94B272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09900B-0E93-4E15-5B3B-CBD5223B0D8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08B70966-E946-A01E-134A-85789412F506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C79EF-84BD-2EE5-0165-EA6F4F45283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119320-4C80-FAE7-B884-DCD35BADCC2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F8240E-E9E5-39BE-C1E5-E0CA131237A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6EB28-3B3F-943B-58A7-F5A6F5A06D8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169A9-D287-4A1A-14AD-441CFB4CFC1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E587EC2-7BD9-8395-CA9A-51A967B56BC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CEC6283-8516-ECA7-9531-CA2413233C1A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59A87-15A3-EC4A-2E01-3409B6E8B2C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1D3D2E-20D9-7BFB-9839-46E40A7DB43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957D6DF-9391-1500-4B21-470B7AE2837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3A2A0E-FCE2-C20E-A805-F1942435D11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6F5E89E-F6CB-44F2-3ECF-C316934F93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C1DF9A-BCBD-D9B0-5318-EBF8FD2DB4C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7B1251-DF8C-94EB-0607-89F60FAE1A2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363303-BDE8-DE0F-D319-B95E83F4AFF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F03FBAD-5CB7-3398-458A-8E30B4941D3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5BD666-43A2-0F35-CBB3-D2E7F0950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B5657F-AC0C-7897-A2CC-A5DAF40BBC1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06F9-1CAE-3694-AA81-E4EDA82956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E5353-DA31-38AA-36C3-ED450A76CF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20C02-0A78-9174-CE5E-9FDC31AC1A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ACB84-E91D-4A94-0F54-1EEB87C420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84E80-50AE-9E53-CB82-9A567B99B42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932C08-AB88-734E-8E91-9C356FB43D8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8090F9D-8A2D-2F50-FFF3-9C8C176BCAA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3C224-51D5-9DB3-4F30-57EA9FD2702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C24C7A-04CF-C3D4-234A-7C1670B4997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43E07A5-940C-9DA4-C382-7E5AF892586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01FAC5-DB19-1352-0590-7D062692241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86E41AB-66B3-ED84-30C4-BF2820EBFDC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0A2E83-F853-218F-8032-EB01AD3C4EC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E2CBE6-531C-D3F8-6469-AE3130EEA16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45F9F-A918-AA28-B3E1-85D267E388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78DA488-63B8-1313-15BE-5E2B37E0376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0FBD43-7C8E-FF94-7C86-468C884F47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5B66284-580D-BC01-BC76-3C586AA763C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C2BC0-8AF2-9491-9129-4A08B0E2A70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D76E0-AA2E-F996-FBEB-9B9C85974CA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4CCF17-BBE5-8539-6DEE-DFC0EF41FD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90733A-549C-8FFF-3123-10E8D71B7F6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742C68-0B11-0CBE-B9AD-0CB3A18AA5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388B27-8536-B797-8432-87EF2763A0E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29BC8D0E-2E0E-076A-8C21-FC515D501B4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C774F-E2CD-7700-B2DD-435DD35C11D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1FF504-30BC-A9E7-1C04-135796CC950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3852BC4-82D9-7AAD-B790-49264FAB84E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3C31DC-CC07-8BCF-7709-4B7ABBD5699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A149EE-6141-9AB9-B86B-927FAB6B1E9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4BC522-B74F-367F-A651-A639899A4AE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93EB48B-0A88-734E-9049-B67499F8C09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66C3AB-508E-4139-3CD3-F087FE62B9F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8E584B-24AB-02D5-8502-545416D42B7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C44AA4-FAB3-3E2A-D644-81EC089320B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2533418-B7C7-DA9F-B731-BD56E2D8BE7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AC982E-DAEF-189A-92AA-E5279ABA759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58904-AB12-C39B-E051-0FBC2ED7626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CB9A3D-FD9E-4DCF-4B47-EB2EBB518A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474CF-B8FF-039F-81A9-9FABD1BA9F3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E2C96-2E35-D84F-75B9-79B7673D526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04AD566-2BD2-CDB1-AB0C-A998DC0E79D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4932377-21DF-4287-7586-0D25E647B81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180C50-B4C3-49F1-0C1F-8080B4B62BB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D0C8E1-D5DA-D5DD-C277-BDBF7B611B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0E57FF5-151F-A52D-1582-8D78F2ABC00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AD47F1-D7AE-22E4-55ED-638A5DD977C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BE529C1-FFD6-6D4C-B2EF-79B810266FB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93EB25-0D62-2600-DEA8-7480BAF4BC8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4384C34-1CAF-2510-34BA-D56B6882A6F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F1CDB6-64F8-629C-DCFE-83D3B8BEC74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BF1060A-7BAA-BBC3-7F25-A67910C9CEE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D1C9C7-F8B2-2D1F-B283-5423A0313CD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E237BDB-9DC0-40A8-FD0D-53DC2237715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D7A56-AD31-6F5A-4456-4458034113A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C4FEF8-29CD-72BB-79A0-8EE136C2113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09FC4F-2009-FE13-FF82-059B01B169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85A521-6814-6A8D-6B50-D85D92E8A40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2B812-D0C3-27A4-534F-96CC9704ADC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CB9E126-1097-BE04-D999-6364CA214A4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669067-6A82-D1D2-986F-2C8F45CDFC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14CDB5-4DA2-E8CE-4026-BD4D6405080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605B3A-AD92-B751-7AF6-B8EBF7BF09A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2292F80-B1E3-A111-1BEB-114EA3905FD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01C34A-C47F-B55E-635C-8389AEE3DDE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70B0C53-2F61-8D53-077D-8A68ADDFBAB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7AF3B7-5019-CB9A-0E76-8A97A097702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7686A4D-9647-8E40-02AB-29AD75C1BCE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7FF9BE-0880-DCF8-60DC-9547AC81B74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AAD556-1831-1F84-22F9-ED59D7426B7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10EEE2-474A-CA58-6D35-C9479C111B6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265A7F5-262D-D9DD-D4F5-17DB3F2A40D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535A0-3F83-CDC6-B245-78C2AC6F570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08DC0-4F7D-5F95-3802-73C01B30DD6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311A2-D4BB-F1DD-8885-A4E08212497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303C9-71A6-5F09-917B-6CCBD0BE17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E9770-2AA7-A7BE-E5B0-1B555EB89C0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93B939-11BC-2A34-755D-387F549A246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F71307C-B80E-2C7A-57D4-5CAC68424B7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79334-A1C8-7B88-BED8-4D0180392D4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02176A-5AC0-9114-BF7A-BB52260A24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A91324F-70E2-72CD-C1D0-14521CC3F7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AB074B-3FF4-2E4E-8028-C09A50F17946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6569DE6-5AFA-2DEF-7945-18A0DAC9451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589CD2-C7DB-BA4B-44D4-80B0BB5BD55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3356A63-B459-BE0F-C2CA-B0D77F0984D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5E92E5-D415-D983-82E5-0B0E7E75DE7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A9AF2502-0254-5256-B777-A67F14995A5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DC6DC53-9A55-6981-A82D-03D2C9AB2E1F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F5F1623-45E0-5CF0-6707-E15D08C5B3F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BE4F9-448E-29DB-85EC-E24E6645FF4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3A69CB-30C5-6747-E286-DC3FB56211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0EAAD-4DD6-3A4E-3AE5-97096EADA69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D188-94B9-C240-8412-6E5433C2514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E0BD6-96CE-28F6-32DC-61852076B1A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45D4526-40C1-85E0-3414-39B1264D01C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F5577EA-272C-81FE-FBD9-6286ADE9BF9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1A7B80-6A47-9387-354C-7B19F2CFB6C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32AB9C-27C6-8CEA-0645-FB2894E2F84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745747DC-BB26-EF8E-055C-48CE59CB1E6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8C646CA-8AB6-2C7F-201A-DB2CD259CF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DECC511-B028-8051-AEF4-4428D6E74AC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E32244-3AEE-57BD-389C-E7D7B89341F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B06FC1-B03B-9272-3011-C6BBB6F196E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24FEA2-542C-FD46-749B-12A0ED9F3C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5E36CC5-C7EF-20C1-44BC-86461FF87B4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80609-C4C8-6F53-FDD7-A3907C411DC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95B4ED-B7B0-6F51-D559-F11295204CE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26805-0DDF-0EE4-B04D-9493EA5F645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95A810-78DD-9301-29A7-C6941E122AD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3AB33-B3AD-60DB-A6C3-8A1917FD230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CF20BC-3BDE-3BDA-3708-AC5B5900F5B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0528EC-7B14-2826-B23E-D4AD602BDD2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C4FAFB-7EF8-D137-8319-2CF2BB52B40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377E19-823F-7B5B-E7EA-30F3AF119D0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FD072-C032-F286-9DD1-826BFE327B2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4D326B-BB9F-6A5A-16B4-C5F7AA09B7B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317BAE82-255F-3CA9-C5B3-E00FE3AEC5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FA0B8C-450C-455B-8B52-82ECDF6E9E0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EB8BF4E-09EE-EDB6-64D4-35940B843A9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1E2443-35B3-1E30-78AD-B2B02405DAE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E7D49605-FD13-F808-2B98-AF644799809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A4B00A-D01A-0A14-4984-14398309855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1B1044E-B1BD-1DD8-BF3E-68D702E50A0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44CD2-63FF-D683-CF5F-CAA2B34226E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654E6F8-64D8-7473-7F7A-2850D80A395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DFEFD-500E-F973-9F06-78BE1B4B89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96DDEA-B038-CCEF-193E-2BDF3C63E09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48313-0BA0-9E72-494E-18F3C80568D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ACB042-C721-1B32-4B2F-34972182E67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0664CE-93DC-418B-6049-14DF3544644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9F83CF-DB3A-8222-8B2E-5DF889A0303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24B1CFC-DB29-1969-86EF-9CA15436422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62F45-D747-09F2-8E50-F0F1B37FD1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46D1FF-71FD-C740-5476-93470E19BD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D39A318-58AF-511F-3D0A-3E2DCAB7025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F6CBB2-EA16-46B9-6FC3-282AAFA1A2F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4649599-E51D-4CE0-34DC-C34C4DAD966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5D1A8B-F5CB-7999-0D05-D8B09B37A2A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2F59F4B-70FC-0495-9688-ED21B708C29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3F9924-1F5A-FF9E-0F71-28B37EF91B5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8B1B5-351D-53BC-E2E7-F093FD8A70F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C0FDA4-BDD5-79E4-B777-AA26E2E473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CD292ED-2276-5DDD-CC3B-0CE1C7090D3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1ED4B-C65B-B6B0-CB02-A2971AAD6EA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2BCAF-6634-7C83-E1B8-2E54E60BC50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CFBB0-774E-C368-EC85-305AFDBD0AD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EE31DE-F5AD-E1E9-FC40-4E0FA21A8A51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5C7EC-5013-5A0F-9CF7-137731389F32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EE62D4-48FB-134E-195A-9D1BDF50D9C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B57411C-7F9F-AD8D-1D6E-BE13536C0EF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7A7C6-67B4-50DB-CBC6-998649BCB90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345D6D-A729-9D36-DD5C-6A37F5FAA0D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19BB79C-F753-74A2-F782-B586B89B9B8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DF1B32-FD14-02CD-79FE-59F17E11170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8F78067-9ABF-F469-259F-F6E9DF870F8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80604C-9475-E5FF-2619-5C21F99269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77F5C0B-F94A-B5B2-7A6A-5674D3C9C1F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7BB5D63-1F79-E7E2-71A8-B08F497A8D6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EC96739-A959-3D70-A747-7DE180728528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747DEB-36E5-DBC7-0AA0-243C474ABDB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37CEB14-D003-EE0F-1A88-2DE7B49C5CB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E4B0C-8047-110D-8754-31A94641035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7AB6F8-C009-B705-7AB5-8818FCA8F94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8AA85-5273-9BEF-7F7E-66182837F25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FCBAA5-B87D-4FB5-92D3-99289738A8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1FE21C-C945-C787-B01C-FEA5D9F2DA3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2F1DEA-3091-3BFE-7E41-FC1313DF2A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E56138A6-F06A-8049-087B-D9FD3072DEE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9E6D3-7B91-FC4C-4C13-73778C60B16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79F30E-43BD-728E-39B1-6D503790FF5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E158870-36F9-A3D1-6A09-23CB27B5D38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94AB02-5B26-3FAD-54A2-F6A5B59C67C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9F6272-45A3-56C8-6ED3-ABA5AAE6B4A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E28D28-46B4-0407-CD2B-93FF2A96D86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F91CC22-F7FE-45B3-B76E-559A9330BB1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8544F2-5FA1-1CAF-3472-E87006B6C33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DAFBF13-E44D-FF6C-E858-2B396178E71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9C23D0-D201-5CCE-8820-A897BE57A64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8E42B46-7F9C-7EA0-7DB5-A3CC56E5201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5A130-ED17-2382-8E61-9A7A086B8EA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BBF98-F7E7-CDE2-3F73-BF74235CCD3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DE43C-F4BC-D1BA-BD37-342DA718CBC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86D33-64EB-64D6-9153-93D5E0BA8E4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039FE-5CBE-515B-4429-E4086992525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DFD0A6-BE2E-5E17-A06E-5C8594FBBA2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6EA7219-3C2E-3B4C-01F5-D3A74177E25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0E84DC-3360-B2E1-E105-DDFA402609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48076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128732"/>
            <a:ext cx="110820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랜덤으로 플레이하여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먼저 거두는 파티가 승리하는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3C16BC-9891-E9BE-302C-4D5004909B62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BBE27A-46BB-9D1A-7713-C6A18FE71FA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C4C5D22A-8B8E-3B00-E169-6B63601A7C1C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E7B8B5-A6FC-7793-E1EF-5754C239824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188DF1-4911-8E6F-868E-0F88302EDE5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0B230-98BD-A291-3899-C30E65159984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6711EC-A531-31A0-53F3-E59048F914E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A8EFB9-B9A4-F5D3-FEDE-4D9608F3B81A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B5FD20E-0A15-B6BF-3D52-133D18FFD70D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98D6DF-E75B-4D4D-9B69-7A4728EB1D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83237BC-E886-3133-2888-B5F30F68B87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B6E1D1-8E3D-1E30-78FA-E7100217C0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4A18FDB5-5FE3-FF5E-B21A-AA2C57E544A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9DA1D-ADA8-A08E-DF4B-4194C7913C98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55CAAEE-E159-3E7E-B1F2-D11509550247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F1602-0362-2928-FE7F-75DA2170F55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C1B15E-069A-0F89-FEE6-BBD2E5F8AC3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B33F5D-96E2-7E2F-797E-538A81B9B82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DB18B03-C61E-4CE2-F8EB-796193DE41E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F8AAA-E52E-7DE8-DEB8-26FDF69307B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E049A-FF14-1B52-A719-9FE7308B308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EB261-43B9-A45F-D647-86F5C1F9F5B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16A268-D15A-C2D6-DE31-0E79229360B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F112A-B1D6-2369-0FD9-2E7A5E86673D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08E0E3-8BC7-3224-1C0D-D36959F8E93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494C0-2478-6738-D63E-2F57CAA51D4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05C7E-6B4A-EDDD-D835-8EA53A33EEBE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BACA25-3111-568C-5C04-21BEF851BDC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B077A8-3AC0-D84C-C849-CAD2F60DAF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B0790BC4-5240-852F-9A75-661422E3E32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A9CC4-9022-C45E-B464-BE6A50978AE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FBB5F13-ABB6-FF6A-E654-CA9AC01203D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EC67EB-1B00-903C-1D7D-4BB3CE0B291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E43344E-20E7-1B43-1D77-5B6B0A79B4E8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BE95E5-AB73-6510-6A26-2A2FF7C4FC9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1928E4-6396-1109-8A0B-35ECFE0E0B9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6BE1C-7584-35FF-B3A3-A59287F40C7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17AA972-187F-8CC6-0DAB-FE80D9F0F54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5259D5-4F9E-3CCD-C5AB-DD396655537C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9F62079-58C5-54CF-5CD9-418C9185350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39029C-552B-5E89-E51D-E0B81EA5C60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8709C3-1681-F89A-247A-C938280312D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AA554D-2EDF-34D3-01AB-CD46502E245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A6BB18C-C04A-5CBF-187B-E61769AE21D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D4C20E-DA5F-9321-BF2B-B849C7A2728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70A9C-ABDA-6723-5A23-6919DFD09C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2D151-9433-39F5-E0DB-D9B88FC91F6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B921E-E9B2-7D57-DBB4-F8C115E3B811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E36EE-ED25-63F0-6A44-DCAEDF51117F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70B7E-0545-D707-8397-60A904DF1A6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ECF00-FD66-D728-62F9-8F189A631E9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1FD39-A838-F8F0-B206-76A7F674BDB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B9754-8187-8871-4BBF-1C0B527EFA4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D97-5C08-4897-0D60-F0CAFAC4803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4EE45-CA4C-B0C3-9447-420763D8977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14812</TotalTime>
  <Words>13997</Words>
  <Application>Microsoft Office PowerPoint</Application>
  <PresentationFormat>와이드스크린</PresentationFormat>
  <Paragraphs>3071</Paragraphs>
  <Slides>102</Slides>
  <Notes>70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8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1864</cp:revision>
  <dcterms:created xsi:type="dcterms:W3CDTF">2024-10-29T05:59:45Z</dcterms:created>
  <dcterms:modified xsi:type="dcterms:W3CDTF">2024-12-12T12:33:02Z</dcterms:modified>
</cp:coreProperties>
</file>